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F3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ลักษณะชุดรูปแบบ 2 - เน้น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ลักษณะชุดรูปแบบ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21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B6A5F-5CF1-4E80-B90C-A37C977675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DCA8A8-068F-4315-94F9-F3D92B47AB7D}">
      <dgm:prSet phldrT="[ข้อความ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ประเภท 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อักษรไทยล้วน</a:t>
          </a:r>
        </a:p>
      </dgm:t>
    </dgm:pt>
    <dgm:pt modelId="{2C783699-45E3-4078-A053-BD080447B550}" type="parTrans" cxnId="{7FE08749-14DC-4D7E-9BA2-0C72B387F029}">
      <dgm:prSet/>
      <dgm:spPr/>
      <dgm:t>
        <a:bodyPr/>
        <a:lstStyle/>
        <a:p>
          <a:endParaRPr lang="th-TH"/>
        </a:p>
      </dgm:t>
    </dgm:pt>
    <dgm:pt modelId="{B412CA39-2D42-4AC7-A5A4-E2679196D5ED}" type="sibTrans" cxnId="{7FE08749-14DC-4D7E-9BA2-0C72B387F029}">
      <dgm:prSet/>
      <dgm:spPr/>
      <dgm:t>
        <a:bodyPr/>
        <a:lstStyle/>
        <a:p>
          <a:endParaRPr lang="th-TH"/>
        </a:p>
      </dgm:t>
    </dgm:pt>
    <dgm:pt modelId="{1D373707-82E1-4620-B27E-BCF403566424}">
      <dgm:prSet phldrT="[ข้อความ]" custT="1"/>
      <dgm:spPr>
        <a:solidFill>
          <a:schemeClr val="tx1"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ก</a:t>
          </a: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เคลื่อนที่/เปลี่ยนได้ </a:t>
          </a:r>
          <a:r>
            <a:rPr lang="th-TH" sz="1400" b="0" i="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10</a:t>
          </a:r>
        </a:p>
      </dgm:t>
    </dgm:pt>
    <dgm:pt modelId="{CB36AD88-BBE1-4702-A98C-3D69A679F101}" type="parTrans" cxnId="{16D347FB-D8B6-48A0-8393-D3AD9481EB3E}">
      <dgm:prSet/>
      <dgm:spPr/>
      <dgm:t>
        <a:bodyPr/>
        <a:lstStyle/>
        <a:p>
          <a:endParaRPr lang="th-TH"/>
        </a:p>
      </dgm:t>
    </dgm:pt>
    <dgm:pt modelId="{545F0982-2EEF-4400-A9FD-F15BBC0ACF0A}" type="sibTrans" cxnId="{16D347FB-D8B6-48A0-8393-D3AD9481EB3E}">
      <dgm:prSet/>
      <dgm:spPr/>
      <dgm:t>
        <a:bodyPr/>
        <a:lstStyle/>
        <a:p>
          <a:endParaRPr lang="th-TH"/>
        </a:p>
      </dgm:t>
    </dgm:pt>
    <dgm:pt modelId="{747EAFBB-F2CF-4B85-93F6-99C00B1FC48C}">
      <dgm:prSet phldrT="[ข้อความ]" custT="1"/>
      <dgm:spPr>
        <a:solidFill>
          <a:schemeClr val="tx1"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ข</a:t>
          </a: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ไม่</a:t>
          </a:r>
          <a:r>
            <a:rPr lang="th-TH" sz="1400" b="0" i="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เคลื่อนที่/เปลี่ยนไม่ได้ 5</a:t>
          </a:r>
        </a:p>
      </dgm:t>
    </dgm:pt>
    <dgm:pt modelId="{37233D75-FFFC-491C-B8F2-D9F3A793D2A5}" type="parTrans" cxnId="{A7C4F384-2B27-4ACF-B9D9-FDCCF97800C1}">
      <dgm:prSet/>
      <dgm:spPr/>
      <dgm:t>
        <a:bodyPr/>
        <a:lstStyle/>
        <a:p>
          <a:endParaRPr lang="th-TH"/>
        </a:p>
      </dgm:t>
    </dgm:pt>
    <dgm:pt modelId="{0EB41168-966C-479D-A526-79CA68CD88F5}" type="sibTrans" cxnId="{A7C4F384-2B27-4ACF-B9D9-FDCCF97800C1}">
      <dgm:prSet/>
      <dgm:spPr/>
      <dgm:t>
        <a:bodyPr/>
        <a:lstStyle/>
        <a:p>
          <a:endParaRPr lang="th-TH"/>
        </a:p>
      </dgm:t>
    </dgm:pt>
    <dgm:pt modelId="{065C9700-F2E4-4168-A661-01E0568078E3}">
      <dgm:prSet phldrT="[ข้อความ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ประเภท 2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th-TH" sz="1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อักษรไทยปนต่างประเทศ/ภาพ/เครื่องหมายอื่น</a:t>
          </a:r>
          <a:endParaRPr lang="th-TH" sz="1200" b="0" i="0" dirty="0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F3DACA7C-D8FE-486A-85F2-02ECC8D57A81}" type="parTrans" cxnId="{AC27BEBC-1DC8-4E0A-AF65-A807DFAE7A93}">
      <dgm:prSet/>
      <dgm:spPr/>
      <dgm:t>
        <a:bodyPr/>
        <a:lstStyle/>
        <a:p>
          <a:endParaRPr lang="th-TH"/>
        </a:p>
      </dgm:t>
    </dgm:pt>
    <dgm:pt modelId="{5B2AE1FD-524E-4F3F-BBB1-96FEF4406597}" type="sibTrans" cxnId="{AC27BEBC-1DC8-4E0A-AF65-A807DFAE7A93}">
      <dgm:prSet/>
      <dgm:spPr/>
      <dgm:t>
        <a:bodyPr/>
        <a:lstStyle/>
        <a:p>
          <a:endParaRPr lang="th-TH"/>
        </a:p>
      </dgm:t>
    </dgm:pt>
    <dgm:pt modelId="{4FE02FBB-08B8-47E3-9D2A-20E991F8DA50}">
      <dgm:prSet phldrT="[ข้อความ]" custT="1"/>
      <dgm:spPr>
        <a:solidFill>
          <a:schemeClr val="tx1"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ก</a:t>
          </a: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เคลื่อนที่/เปลี่ยนได้ </a:t>
          </a:r>
          <a:r>
            <a:rPr lang="th-TH" sz="1400" b="0" i="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52</a:t>
          </a:r>
        </a:p>
      </dgm:t>
    </dgm:pt>
    <dgm:pt modelId="{301407E2-00DA-4527-BFAD-840C8A67D992}" type="parTrans" cxnId="{ABCC442C-82A2-4505-8C4D-1D5A384D0213}">
      <dgm:prSet/>
      <dgm:spPr/>
      <dgm:t>
        <a:bodyPr/>
        <a:lstStyle/>
        <a:p>
          <a:endParaRPr lang="th-TH"/>
        </a:p>
      </dgm:t>
    </dgm:pt>
    <dgm:pt modelId="{2A1E3E35-6284-4B6A-A593-B6334CCEC380}" type="sibTrans" cxnId="{ABCC442C-82A2-4505-8C4D-1D5A384D0213}">
      <dgm:prSet/>
      <dgm:spPr/>
      <dgm:t>
        <a:bodyPr/>
        <a:lstStyle/>
        <a:p>
          <a:endParaRPr lang="th-TH"/>
        </a:p>
      </dgm:t>
    </dgm:pt>
    <dgm:pt modelId="{08A893E0-6BDF-4536-ADA6-7EB288C24054}">
      <dgm:prSet phldrT="[ข้อความ]" custT="1"/>
      <dgm:spPr>
        <a:solidFill>
          <a:schemeClr val="tx1"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ข</a:t>
          </a: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ไม่</a:t>
          </a:r>
          <a:r>
            <a:rPr lang="th-TH" sz="1400" b="0" i="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เคลื่อนที่/เปลี่ยนไม่ได้ 26</a:t>
          </a:r>
        </a:p>
      </dgm:t>
    </dgm:pt>
    <dgm:pt modelId="{861C243E-F9EB-4F05-ACA0-772E4698A765}" type="parTrans" cxnId="{0A10E26B-31D3-41EA-8A37-6A3B5F1B341C}">
      <dgm:prSet/>
      <dgm:spPr/>
      <dgm:t>
        <a:bodyPr/>
        <a:lstStyle/>
        <a:p>
          <a:endParaRPr lang="th-TH"/>
        </a:p>
      </dgm:t>
    </dgm:pt>
    <dgm:pt modelId="{B9F8C986-0F92-426A-BE01-9A9BCB618736}" type="sibTrans" cxnId="{0A10E26B-31D3-41EA-8A37-6A3B5F1B341C}">
      <dgm:prSet/>
      <dgm:spPr/>
      <dgm:t>
        <a:bodyPr/>
        <a:lstStyle/>
        <a:p>
          <a:endParaRPr lang="th-TH"/>
        </a:p>
      </dgm:t>
    </dgm:pt>
    <dgm:pt modelId="{96B538BF-8819-42BF-B91B-221B31104EC2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ประเภท 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200" b="0" i="0" dirty="0">
              <a:latin typeface="TH Kodchasal" panose="02000506000000020004" pitchFamily="2" charset="-34"/>
              <a:cs typeface="TH Kodchasal" panose="02000506000000020004" pitchFamily="2" charset="-34"/>
            </a:rPr>
            <a:t>ไม่มีอักษรไทย/อักษร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200" b="0" i="0" dirty="0">
              <a:latin typeface="TH Kodchasal" panose="02000506000000020004" pitchFamily="2" charset="-34"/>
              <a:cs typeface="TH Kodchasal" panose="02000506000000020004" pitchFamily="2" charset="-34"/>
            </a:rPr>
            <a:t>ไทยอยู่ใต้/ต่ำกว่าต่างประเทศ</a:t>
          </a:r>
        </a:p>
      </dgm:t>
    </dgm:pt>
    <dgm:pt modelId="{57967D41-EAE5-4B18-A4CF-4A73FDAC2691}" type="parTrans" cxnId="{C72C8DDE-D40F-4084-B603-C6203AF89F2D}">
      <dgm:prSet/>
      <dgm:spPr/>
      <dgm:t>
        <a:bodyPr/>
        <a:lstStyle/>
        <a:p>
          <a:endParaRPr lang="th-TH"/>
        </a:p>
      </dgm:t>
    </dgm:pt>
    <dgm:pt modelId="{9A797B13-11D0-43F2-8466-8A4A025A9999}" type="sibTrans" cxnId="{C72C8DDE-D40F-4084-B603-C6203AF89F2D}">
      <dgm:prSet/>
      <dgm:spPr/>
      <dgm:t>
        <a:bodyPr/>
        <a:lstStyle/>
        <a:p>
          <a:endParaRPr lang="th-TH"/>
        </a:p>
      </dgm:t>
    </dgm:pt>
    <dgm:pt modelId="{D1A2C7EC-39B6-49CD-8684-33EB02DE0865}">
      <dgm:prSet phldrT="[ข้อความ]" custT="1"/>
      <dgm:spPr>
        <a:solidFill>
          <a:schemeClr val="tx1"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ก</a:t>
          </a: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เคลื่อนที่/เปลี่ยนได้ </a:t>
          </a:r>
          <a:r>
            <a:rPr lang="th-TH" sz="1400" b="0" i="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52</a:t>
          </a:r>
        </a:p>
      </dgm:t>
    </dgm:pt>
    <dgm:pt modelId="{A2018769-E541-4405-BAD8-C537BBE5CE7F}" type="parTrans" cxnId="{86C49389-05E8-48A5-9FF0-536C25139033}">
      <dgm:prSet/>
      <dgm:spPr/>
      <dgm:t>
        <a:bodyPr/>
        <a:lstStyle/>
        <a:p>
          <a:endParaRPr lang="th-TH"/>
        </a:p>
      </dgm:t>
    </dgm:pt>
    <dgm:pt modelId="{06EB64F6-4E56-4C6C-8311-9DDD37F0F7B8}" type="sibTrans" cxnId="{86C49389-05E8-48A5-9FF0-536C25139033}">
      <dgm:prSet/>
      <dgm:spPr/>
      <dgm:t>
        <a:bodyPr/>
        <a:lstStyle/>
        <a:p>
          <a:endParaRPr lang="th-TH"/>
        </a:p>
      </dgm:t>
    </dgm:pt>
    <dgm:pt modelId="{AA05A255-E976-4046-9ED4-C1E762650706}">
      <dgm:prSet phldrT="[ข้อความ]" custT="1"/>
      <dgm:spPr>
        <a:solidFill>
          <a:schemeClr val="tx1"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ข</a:t>
          </a:r>
          <a:r>
            <a:rPr lang="en-US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ไม่</a:t>
          </a:r>
          <a:r>
            <a:rPr lang="th-TH" sz="1400" b="0" i="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เคลื่อนที่/เปลี่ยนไม่ได้ 50</a:t>
          </a:r>
        </a:p>
      </dgm:t>
    </dgm:pt>
    <dgm:pt modelId="{118CADD9-6661-4F0A-8402-44E2EDB16480}" type="parTrans" cxnId="{0E9792F1-6616-4C92-B502-4A928A40CF85}">
      <dgm:prSet/>
      <dgm:spPr/>
      <dgm:t>
        <a:bodyPr/>
        <a:lstStyle/>
        <a:p>
          <a:endParaRPr lang="th-TH"/>
        </a:p>
      </dgm:t>
    </dgm:pt>
    <dgm:pt modelId="{6A2F5F4F-020E-42EB-ADDC-D7466362C593}" type="sibTrans" cxnId="{0E9792F1-6616-4C92-B502-4A928A40CF85}">
      <dgm:prSet/>
      <dgm:spPr/>
      <dgm:t>
        <a:bodyPr/>
        <a:lstStyle/>
        <a:p>
          <a:endParaRPr lang="th-TH"/>
        </a:p>
      </dgm:t>
    </dgm:pt>
    <dgm:pt modelId="{775CCB2F-E511-4FCB-9B3C-E5C5903D21F2}" type="pres">
      <dgm:prSet presAssocID="{30AB6A5F-5CF1-4E80-B90C-A37C9776752E}" presName="Name0" presStyleCnt="0">
        <dgm:presLayoutVars>
          <dgm:dir/>
          <dgm:animLvl val="lvl"/>
          <dgm:resizeHandles val="exact"/>
        </dgm:presLayoutVars>
      </dgm:prSet>
      <dgm:spPr/>
    </dgm:pt>
    <dgm:pt modelId="{347A6664-65D8-4911-BA0F-9D430FEA77EB}" type="pres">
      <dgm:prSet presAssocID="{1DDCA8A8-068F-4315-94F9-F3D92B47AB7D}" presName="linNode" presStyleCnt="0"/>
      <dgm:spPr/>
    </dgm:pt>
    <dgm:pt modelId="{9E1E18E1-415A-432F-B7F7-2FA5D61F5096}" type="pres">
      <dgm:prSet presAssocID="{1DDCA8A8-068F-4315-94F9-F3D92B47AB7D}" presName="parentText" presStyleLbl="node1" presStyleIdx="0" presStyleCnt="3" custScaleX="111575" custScaleY="27131" custLinFactNeighborX="6494" custLinFactNeighborY="218">
        <dgm:presLayoutVars>
          <dgm:chMax val="1"/>
          <dgm:bulletEnabled val="1"/>
        </dgm:presLayoutVars>
      </dgm:prSet>
      <dgm:spPr/>
    </dgm:pt>
    <dgm:pt modelId="{A546B020-A16E-40CA-ABF5-E4B763AB1C72}" type="pres">
      <dgm:prSet presAssocID="{1DDCA8A8-068F-4315-94F9-F3D92B47AB7D}" presName="descendantText" presStyleLbl="alignAccFollowNode1" presStyleIdx="0" presStyleCnt="3" custScaleY="33518">
        <dgm:presLayoutVars>
          <dgm:bulletEnabled val="1"/>
        </dgm:presLayoutVars>
      </dgm:prSet>
      <dgm:spPr/>
    </dgm:pt>
    <dgm:pt modelId="{E46C3899-D958-4989-91A0-B9223D528AFC}" type="pres">
      <dgm:prSet presAssocID="{B412CA39-2D42-4AC7-A5A4-E2679196D5ED}" presName="sp" presStyleCnt="0"/>
      <dgm:spPr/>
    </dgm:pt>
    <dgm:pt modelId="{082DA603-CBA9-4B7D-9AD9-0BCE0F3A6F46}" type="pres">
      <dgm:prSet presAssocID="{065C9700-F2E4-4168-A661-01E0568078E3}" presName="linNode" presStyleCnt="0"/>
      <dgm:spPr/>
    </dgm:pt>
    <dgm:pt modelId="{2067F855-FEE1-4ED9-A25E-A19B223AC691}" type="pres">
      <dgm:prSet presAssocID="{065C9700-F2E4-4168-A661-01E0568078E3}" presName="parentText" presStyleLbl="node1" presStyleIdx="1" presStyleCnt="3" custScaleX="108949" custScaleY="27115" custLinFactNeighborX="5815" custLinFactNeighborY="-3154">
        <dgm:presLayoutVars>
          <dgm:chMax val="1"/>
          <dgm:bulletEnabled val="1"/>
        </dgm:presLayoutVars>
      </dgm:prSet>
      <dgm:spPr/>
    </dgm:pt>
    <dgm:pt modelId="{E0F66F1C-49C3-4177-B62B-30EFA25F5AEE}" type="pres">
      <dgm:prSet presAssocID="{065C9700-F2E4-4168-A661-01E0568078E3}" presName="descendantText" presStyleLbl="alignAccFollowNode1" presStyleIdx="1" presStyleCnt="3" custScaleX="96128" custScaleY="34252" custLinFactNeighborX="3051" custLinFactNeighborY="-3763">
        <dgm:presLayoutVars>
          <dgm:bulletEnabled val="1"/>
        </dgm:presLayoutVars>
      </dgm:prSet>
      <dgm:spPr/>
    </dgm:pt>
    <dgm:pt modelId="{BE463E50-9EA3-4D3F-892A-4AEBFFB5A67B}" type="pres">
      <dgm:prSet presAssocID="{5B2AE1FD-524E-4F3F-BBB1-96FEF4406597}" presName="sp" presStyleCnt="0"/>
      <dgm:spPr/>
    </dgm:pt>
    <dgm:pt modelId="{88C1E564-2784-450E-9DBE-AAFB9DA2A82F}" type="pres">
      <dgm:prSet presAssocID="{96B538BF-8819-42BF-B91B-221B31104EC2}" presName="linNode" presStyleCnt="0"/>
      <dgm:spPr/>
    </dgm:pt>
    <dgm:pt modelId="{97C1D4EB-B45F-413D-B1BF-F6E9D161187D}" type="pres">
      <dgm:prSet presAssocID="{96B538BF-8819-42BF-B91B-221B31104EC2}" presName="parentText" presStyleLbl="node1" presStyleIdx="2" presStyleCnt="3" custScaleX="114688" custScaleY="25959" custLinFactNeighborX="5615" custLinFactNeighborY="-6851">
        <dgm:presLayoutVars>
          <dgm:chMax val="1"/>
          <dgm:bulletEnabled val="1"/>
        </dgm:presLayoutVars>
      </dgm:prSet>
      <dgm:spPr/>
    </dgm:pt>
    <dgm:pt modelId="{DDA0C76A-A1C5-4DFD-A753-5C2D3686A8E2}" type="pres">
      <dgm:prSet presAssocID="{96B538BF-8819-42BF-B91B-221B31104EC2}" presName="descendantText" presStyleLbl="alignAccFollowNode1" presStyleIdx="2" presStyleCnt="3" custScaleY="33132" custLinFactNeighborX="-163" custLinFactNeighborY="-8426">
        <dgm:presLayoutVars>
          <dgm:bulletEnabled val="1"/>
        </dgm:presLayoutVars>
      </dgm:prSet>
      <dgm:spPr/>
    </dgm:pt>
  </dgm:ptLst>
  <dgm:cxnLst>
    <dgm:cxn modelId="{35509627-677B-4609-A724-313B678C2BFA}" type="presOf" srcId="{4FE02FBB-08B8-47E3-9D2A-20E991F8DA50}" destId="{E0F66F1C-49C3-4177-B62B-30EFA25F5AEE}" srcOrd="0" destOrd="0" presId="urn:microsoft.com/office/officeart/2005/8/layout/vList5"/>
    <dgm:cxn modelId="{ABCC442C-82A2-4505-8C4D-1D5A384D0213}" srcId="{065C9700-F2E4-4168-A661-01E0568078E3}" destId="{4FE02FBB-08B8-47E3-9D2A-20E991F8DA50}" srcOrd="0" destOrd="0" parTransId="{301407E2-00DA-4527-BFAD-840C8A67D992}" sibTransId="{2A1E3E35-6284-4B6A-A593-B6334CCEC380}"/>
    <dgm:cxn modelId="{F5CBF432-2BA4-4D79-835E-37DB18E6E285}" type="presOf" srcId="{747EAFBB-F2CF-4B85-93F6-99C00B1FC48C}" destId="{A546B020-A16E-40CA-ABF5-E4B763AB1C72}" srcOrd="0" destOrd="1" presId="urn:microsoft.com/office/officeart/2005/8/layout/vList5"/>
    <dgm:cxn modelId="{7FE08749-14DC-4D7E-9BA2-0C72B387F029}" srcId="{30AB6A5F-5CF1-4E80-B90C-A37C9776752E}" destId="{1DDCA8A8-068F-4315-94F9-F3D92B47AB7D}" srcOrd="0" destOrd="0" parTransId="{2C783699-45E3-4078-A053-BD080447B550}" sibTransId="{B412CA39-2D42-4AC7-A5A4-E2679196D5ED}"/>
    <dgm:cxn modelId="{0A10E26B-31D3-41EA-8A37-6A3B5F1B341C}" srcId="{065C9700-F2E4-4168-A661-01E0568078E3}" destId="{08A893E0-6BDF-4536-ADA6-7EB288C24054}" srcOrd="1" destOrd="0" parTransId="{861C243E-F9EB-4F05-ACA0-772E4698A765}" sibTransId="{B9F8C986-0F92-426A-BE01-9A9BCB618736}"/>
    <dgm:cxn modelId="{D79DEB55-EBD3-43F9-B33F-012EBFC9B057}" type="presOf" srcId="{96B538BF-8819-42BF-B91B-221B31104EC2}" destId="{97C1D4EB-B45F-413D-B1BF-F6E9D161187D}" srcOrd="0" destOrd="0" presId="urn:microsoft.com/office/officeart/2005/8/layout/vList5"/>
    <dgm:cxn modelId="{1880BC84-3AE8-4191-A705-BE6BE400486E}" type="presOf" srcId="{30AB6A5F-5CF1-4E80-B90C-A37C9776752E}" destId="{775CCB2F-E511-4FCB-9B3C-E5C5903D21F2}" srcOrd="0" destOrd="0" presId="urn:microsoft.com/office/officeart/2005/8/layout/vList5"/>
    <dgm:cxn modelId="{A7C4F384-2B27-4ACF-B9D9-FDCCF97800C1}" srcId="{1DDCA8A8-068F-4315-94F9-F3D92B47AB7D}" destId="{747EAFBB-F2CF-4B85-93F6-99C00B1FC48C}" srcOrd="1" destOrd="0" parTransId="{37233D75-FFFC-491C-B8F2-D9F3A793D2A5}" sibTransId="{0EB41168-966C-479D-A526-79CA68CD88F5}"/>
    <dgm:cxn modelId="{86C49389-05E8-48A5-9FF0-536C25139033}" srcId="{96B538BF-8819-42BF-B91B-221B31104EC2}" destId="{D1A2C7EC-39B6-49CD-8684-33EB02DE0865}" srcOrd="0" destOrd="0" parTransId="{A2018769-E541-4405-BAD8-C537BBE5CE7F}" sibTransId="{06EB64F6-4E56-4C6C-8311-9DDD37F0F7B8}"/>
    <dgm:cxn modelId="{A4D774AB-7423-4317-A94E-BB1645534174}" type="presOf" srcId="{065C9700-F2E4-4168-A661-01E0568078E3}" destId="{2067F855-FEE1-4ED9-A25E-A19B223AC691}" srcOrd="0" destOrd="0" presId="urn:microsoft.com/office/officeart/2005/8/layout/vList5"/>
    <dgm:cxn modelId="{AC27BEBC-1DC8-4E0A-AF65-A807DFAE7A93}" srcId="{30AB6A5F-5CF1-4E80-B90C-A37C9776752E}" destId="{065C9700-F2E4-4168-A661-01E0568078E3}" srcOrd="1" destOrd="0" parTransId="{F3DACA7C-D8FE-486A-85F2-02ECC8D57A81}" sibTransId="{5B2AE1FD-524E-4F3F-BBB1-96FEF4406597}"/>
    <dgm:cxn modelId="{C5CC6BD6-86A2-4AEA-9FCA-E799C626B04C}" type="presOf" srcId="{1DDCA8A8-068F-4315-94F9-F3D92B47AB7D}" destId="{9E1E18E1-415A-432F-B7F7-2FA5D61F5096}" srcOrd="0" destOrd="0" presId="urn:microsoft.com/office/officeart/2005/8/layout/vList5"/>
    <dgm:cxn modelId="{C72C8DDE-D40F-4084-B603-C6203AF89F2D}" srcId="{30AB6A5F-5CF1-4E80-B90C-A37C9776752E}" destId="{96B538BF-8819-42BF-B91B-221B31104EC2}" srcOrd="2" destOrd="0" parTransId="{57967D41-EAE5-4B18-A4CF-4A73FDAC2691}" sibTransId="{9A797B13-11D0-43F2-8466-8A4A025A9999}"/>
    <dgm:cxn modelId="{4CE9E8E0-E8D4-479A-94F9-EF52D87070B7}" type="presOf" srcId="{D1A2C7EC-39B6-49CD-8684-33EB02DE0865}" destId="{DDA0C76A-A1C5-4DFD-A753-5C2D3686A8E2}" srcOrd="0" destOrd="0" presId="urn:microsoft.com/office/officeart/2005/8/layout/vList5"/>
    <dgm:cxn modelId="{D1E811F0-35A9-4523-9AF9-2C186940EBD6}" type="presOf" srcId="{1D373707-82E1-4620-B27E-BCF403566424}" destId="{A546B020-A16E-40CA-ABF5-E4B763AB1C72}" srcOrd="0" destOrd="0" presId="urn:microsoft.com/office/officeart/2005/8/layout/vList5"/>
    <dgm:cxn modelId="{0E9792F1-6616-4C92-B502-4A928A40CF85}" srcId="{96B538BF-8819-42BF-B91B-221B31104EC2}" destId="{AA05A255-E976-4046-9ED4-C1E762650706}" srcOrd="1" destOrd="0" parTransId="{118CADD9-6661-4F0A-8402-44E2EDB16480}" sibTransId="{6A2F5F4F-020E-42EB-ADDC-D7466362C593}"/>
    <dgm:cxn modelId="{173356F8-10BB-4EAB-9909-D94D1D91D868}" type="presOf" srcId="{AA05A255-E976-4046-9ED4-C1E762650706}" destId="{DDA0C76A-A1C5-4DFD-A753-5C2D3686A8E2}" srcOrd="0" destOrd="1" presId="urn:microsoft.com/office/officeart/2005/8/layout/vList5"/>
    <dgm:cxn modelId="{3D6610FB-7B71-4C37-9F19-6303B7E75162}" type="presOf" srcId="{08A893E0-6BDF-4536-ADA6-7EB288C24054}" destId="{E0F66F1C-49C3-4177-B62B-30EFA25F5AEE}" srcOrd="0" destOrd="1" presId="urn:microsoft.com/office/officeart/2005/8/layout/vList5"/>
    <dgm:cxn modelId="{16D347FB-D8B6-48A0-8393-D3AD9481EB3E}" srcId="{1DDCA8A8-068F-4315-94F9-F3D92B47AB7D}" destId="{1D373707-82E1-4620-B27E-BCF403566424}" srcOrd="0" destOrd="0" parTransId="{CB36AD88-BBE1-4702-A98C-3D69A679F101}" sibTransId="{545F0982-2EEF-4400-A9FD-F15BBC0ACF0A}"/>
    <dgm:cxn modelId="{A83C527C-5364-4997-85E4-B10CBAC77A35}" type="presParOf" srcId="{775CCB2F-E511-4FCB-9B3C-E5C5903D21F2}" destId="{347A6664-65D8-4911-BA0F-9D430FEA77EB}" srcOrd="0" destOrd="0" presId="urn:microsoft.com/office/officeart/2005/8/layout/vList5"/>
    <dgm:cxn modelId="{468D452D-68CB-427B-90E6-F9FFA56158AE}" type="presParOf" srcId="{347A6664-65D8-4911-BA0F-9D430FEA77EB}" destId="{9E1E18E1-415A-432F-B7F7-2FA5D61F5096}" srcOrd="0" destOrd="0" presId="urn:microsoft.com/office/officeart/2005/8/layout/vList5"/>
    <dgm:cxn modelId="{63785C05-ABDF-4E61-B54B-570EA1E8ACE9}" type="presParOf" srcId="{347A6664-65D8-4911-BA0F-9D430FEA77EB}" destId="{A546B020-A16E-40CA-ABF5-E4B763AB1C72}" srcOrd="1" destOrd="0" presId="urn:microsoft.com/office/officeart/2005/8/layout/vList5"/>
    <dgm:cxn modelId="{D3A4D378-757A-4BE5-8351-DB7D252667B7}" type="presParOf" srcId="{775CCB2F-E511-4FCB-9B3C-E5C5903D21F2}" destId="{E46C3899-D958-4989-91A0-B9223D528AFC}" srcOrd="1" destOrd="0" presId="urn:microsoft.com/office/officeart/2005/8/layout/vList5"/>
    <dgm:cxn modelId="{3B164E16-F1EC-458D-88F2-AA8023038966}" type="presParOf" srcId="{775CCB2F-E511-4FCB-9B3C-E5C5903D21F2}" destId="{082DA603-CBA9-4B7D-9AD9-0BCE0F3A6F46}" srcOrd="2" destOrd="0" presId="urn:microsoft.com/office/officeart/2005/8/layout/vList5"/>
    <dgm:cxn modelId="{4F11DC05-8D61-4246-B940-C8C1A4CBE5C5}" type="presParOf" srcId="{082DA603-CBA9-4B7D-9AD9-0BCE0F3A6F46}" destId="{2067F855-FEE1-4ED9-A25E-A19B223AC691}" srcOrd="0" destOrd="0" presId="urn:microsoft.com/office/officeart/2005/8/layout/vList5"/>
    <dgm:cxn modelId="{8B02EDCD-E1B0-40C1-919B-9BFDDF78ACDB}" type="presParOf" srcId="{082DA603-CBA9-4B7D-9AD9-0BCE0F3A6F46}" destId="{E0F66F1C-49C3-4177-B62B-30EFA25F5AEE}" srcOrd="1" destOrd="0" presId="urn:microsoft.com/office/officeart/2005/8/layout/vList5"/>
    <dgm:cxn modelId="{50C39F88-8B63-44EB-82BA-DE6AD0DCE999}" type="presParOf" srcId="{775CCB2F-E511-4FCB-9B3C-E5C5903D21F2}" destId="{BE463E50-9EA3-4D3F-892A-4AEBFFB5A67B}" srcOrd="3" destOrd="0" presId="urn:microsoft.com/office/officeart/2005/8/layout/vList5"/>
    <dgm:cxn modelId="{753DE8E9-BC8F-4DD7-8553-6DDD255A184C}" type="presParOf" srcId="{775CCB2F-E511-4FCB-9B3C-E5C5903D21F2}" destId="{88C1E564-2784-450E-9DBE-AAFB9DA2A82F}" srcOrd="4" destOrd="0" presId="urn:microsoft.com/office/officeart/2005/8/layout/vList5"/>
    <dgm:cxn modelId="{D334DD16-1D6C-4141-9DCB-C15CD65F60BB}" type="presParOf" srcId="{88C1E564-2784-450E-9DBE-AAFB9DA2A82F}" destId="{97C1D4EB-B45F-413D-B1BF-F6E9D161187D}" srcOrd="0" destOrd="0" presId="urn:microsoft.com/office/officeart/2005/8/layout/vList5"/>
    <dgm:cxn modelId="{D2B3C585-68A2-4D03-9703-F69873FB4AF2}" type="presParOf" srcId="{88C1E564-2784-450E-9DBE-AAFB9DA2A82F}" destId="{DDA0C76A-A1C5-4DFD-A753-5C2D3686A8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6B020-A16E-40CA-ABF5-E4B763AB1C72}">
      <dsp:nvSpPr>
        <dsp:cNvPr id="0" name=""/>
        <dsp:cNvSpPr/>
      </dsp:nvSpPr>
      <dsp:spPr>
        <a:xfrm rot="5400000">
          <a:off x="2537364" y="-818747"/>
          <a:ext cx="676027" cy="2549908"/>
        </a:xfrm>
        <a:prstGeom prst="round2SameRect">
          <a:avLst/>
        </a:prstGeom>
        <a:solidFill>
          <a:schemeClr val="tx1">
            <a:alpha val="9000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ก</a:t>
          </a: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kern="120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เคลื่อนที่/เปลี่ยนได้ </a:t>
          </a:r>
          <a:r>
            <a:rPr lang="th-TH" sz="1400" b="0" i="0" kern="1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10</a:t>
          </a:r>
        </a:p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ข</a:t>
          </a: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kern="120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ไม่</a:t>
          </a:r>
          <a:r>
            <a:rPr lang="th-TH" sz="1400" b="0" i="0" kern="1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เคลื่อนที่/เปลี่ยนไม่ได้ 5</a:t>
          </a:r>
        </a:p>
      </dsp:txBody>
      <dsp:txXfrm rot="-5400000">
        <a:off x="1600424" y="151194"/>
        <a:ext cx="2516907" cy="610025"/>
      </dsp:txXfrm>
    </dsp:sp>
    <dsp:sp modelId="{9E1E18E1-415A-432F-B7F7-2FA5D61F5096}">
      <dsp:nvSpPr>
        <dsp:cNvPr id="0" name=""/>
        <dsp:cNvSpPr/>
      </dsp:nvSpPr>
      <dsp:spPr>
        <a:xfrm>
          <a:off x="165668" y="119697"/>
          <a:ext cx="1600346" cy="684009"/>
        </a:xfrm>
        <a:prstGeom prst="roundRect">
          <a:avLst/>
        </a:prstGeom>
        <a:solidFill>
          <a:srgbClr val="7030A0"/>
        </a:solidFill>
        <a:ln w="127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i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ประเภท 1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อักษรไทยล้วน</a:t>
          </a:r>
        </a:p>
      </dsp:txBody>
      <dsp:txXfrm>
        <a:off x="199059" y="153088"/>
        <a:ext cx="1533564" cy="617227"/>
      </dsp:txXfrm>
    </dsp:sp>
    <dsp:sp modelId="{E0F66F1C-49C3-4177-B62B-30EFA25F5AEE}">
      <dsp:nvSpPr>
        <dsp:cNvPr id="0" name=""/>
        <dsp:cNvSpPr/>
      </dsp:nvSpPr>
      <dsp:spPr>
        <a:xfrm rot="5400000">
          <a:off x="2538262" y="-72943"/>
          <a:ext cx="690832" cy="2533463"/>
        </a:xfrm>
        <a:prstGeom prst="round2SameRect">
          <a:avLst/>
        </a:prstGeom>
        <a:solidFill>
          <a:schemeClr val="tx1">
            <a:alpha val="9000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ก</a:t>
          </a: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kern="120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เคลื่อนที่/เปลี่ยนได้ </a:t>
          </a:r>
          <a:r>
            <a:rPr lang="th-TH" sz="1400" b="0" i="0" kern="1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52</a:t>
          </a:r>
        </a:p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ข</a:t>
          </a: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kern="120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ไม่</a:t>
          </a:r>
          <a:r>
            <a:rPr lang="th-TH" sz="1400" b="0" i="0" kern="1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เคลื่อนที่/เปลี่ยนไม่ได้ 26</a:t>
          </a:r>
        </a:p>
      </dsp:txBody>
      <dsp:txXfrm rot="-5400000">
        <a:off x="1616947" y="882096"/>
        <a:ext cx="2499739" cy="623384"/>
      </dsp:txXfrm>
    </dsp:sp>
    <dsp:sp modelId="{2067F855-FEE1-4ED9-A25E-A19B223AC691}">
      <dsp:nvSpPr>
        <dsp:cNvPr id="0" name=""/>
        <dsp:cNvSpPr/>
      </dsp:nvSpPr>
      <dsp:spPr>
        <a:xfrm>
          <a:off x="153332" y="848364"/>
          <a:ext cx="1615141" cy="6836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i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ประเภท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อักษรไทยปนต่างประเทศ/ภาพ/เครื่องหมายอื่น</a:t>
          </a:r>
          <a:endParaRPr lang="th-TH" sz="1200" b="0" i="0" kern="1200" dirty="0">
            <a:latin typeface="TH Kodchasal" panose="02000506000000020004" pitchFamily="2" charset="-34"/>
            <a:cs typeface="TH Kodchasal" panose="02000506000000020004" pitchFamily="2" charset="-34"/>
          </a:endParaRPr>
        </a:p>
      </dsp:txBody>
      <dsp:txXfrm>
        <a:off x="186703" y="881735"/>
        <a:ext cx="1548399" cy="616864"/>
      </dsp:txXfrm>
    </dsp:sp>
    <dsp:sp modelId="{DDA0C76A-A1C5-4DFD-A753-5C2D3686A8E2}">
      <dsp:nvSpPr>
        <dsp:cNvPr id="0" name=""/>
        <dsp:cNvSpPr/>
      </dsp:nvSpPr>
      <dsp:spPr>
        <a:xfrm rot="5400000">
          <a:off x="2550920" y="644646"/>
          <a:ext cx="668242" cy="2521374"/>
        </a:xfrm>
        <a:prstGeom prst="round2SameRect">
          <a:avLst/>
        </a:prstGeom>
        <a:solidFill>
          <a:schemeClr val="tx1">
            <a:alpha val="9000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ก</a:t>
          </a: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kern="120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เคลื่อนที่/เปลี่ยนได้ </a:t>
          </a:r>
          <a:r>
            <a:rPr lang="th-TH" sz="1400" b="0" i="0" kern="1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52</a:t>
          </a:r>
        </a:p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(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ข</a:t>
          </a:r>
          <a:r>
            <a:rPr lang="en-US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)</a:t>
          </a:r>
          <a:r>
            <a:rPr lang="th-TH" sz="1400" b="0" i="0" kern="1200" dirty="0">
              <a:latin typeface="TH Mali Grade 6" panose="02000506000000020004" pitchFamily="2" charset="-34"/>
              <a:cs typeface="TH Mali Grade 6" panose="02000506000000020004" pitchFamily="2" charset="-34"/>
            </a:rPr>
            <a:t> ข้อความ</a:t>
          </a:r>
          <a:r>
            <a:rPr lang="th-TH" sz="1400" b="0" i="0" kern="1200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ไม่</a:t>
          </a:r>
          <a:r>
            <a:rPr lang="th-TH" sz="1400" b="0" i="0" kern="1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rPr>
            <a:t>เคลื่อนที่/เปลี่ยนไม่ได้ 50</a:t>
          </a:r>
        </a:p>
      </dsp:txBody>
      <dsp:txXfrm rot="-5400000">
        <a:off x="1624355" y="1603833"/>
        <a:ext cx="2488753" cy="603000"/>
      </dsp:txXfrm>
    </dsp:sp>
    <dsp:sp modelId="{97C1D4EB-B45F-413D-B1BF-F6E9D161187D}">
      <dsp:nvSpPr>
        <dsp:cNvPr id="0" name=""/>
        <dsp:cNvSpPr/>
      </dsp:nvSpPr>
      <dsp:spPr>
        <a:xfrm>
          <a:off x="141652" y="1575324"/>
          <a:ext cx="1626588" cy="65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i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rPr>
            <a:t>ประเภท 3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200" b="0" i="0" kern="1200" dirty="0">
              <a:latin typeface="TH Kodchasal" panose="02000506000000020004" pitchFamily="2" charset="-34"/>
              <a:cs typeface="TH Kodchasal" panose="02000506000000020004" pitchFamily="2" charset="-34"/>
            </a:rPr>
            <a:t>ไม่มีอักษรไทย/อักษร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200" b="0" i="0" kern="1200" dirty="0">
              <a:latin typeface="TH Kodchasal" panose="02000506000000020004" pitchFamily="2" charset="-34"/>
              <a:cs typeface="TH Kodchasal" panose="02000506000000020004" pitchFamily="2" charset="-34"/>
            </a:rPr>
            <a:t>ไทยอยู่ใต้/ต่ำกว่าต่างประเทศ</a:t>
          </a:r>
        </a:p>
      </dsp:txBody>
      <dsp:txXfrm>
        <a:off x="173600" y="1607272"/>
        <a:ext cx="1562692" cy="590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0BCD5-C829-4B00-8B99-F092C42BC85E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3D97-24B9-4A0A-AB5C-8CD9ECC774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83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49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97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546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395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243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092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94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788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3D97-24B9-4A0A-AB5C-8CD9ECC7747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02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15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36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63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29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978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6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802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57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5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816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6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92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02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04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5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8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DA79B6-6822-485B-AED0-F9D0DBD358CB}" type="datetimeFigureOut">
              <a:rPr lang="th-TH" smtClean="0"/>
              <a:t>21/11/67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080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95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29026">
            <a:off x="7643034" y="240240"/>
            <a:ext cx="1211123" cy="1035896"/>
          </a:xfrm>
          <a:prstGeom prst="rect">
            <a:avLst/>
          </a:prstGeom>
        </p:spPr>
      </p:pic>
      <p:sp>
        <p:nvSpPr>
          <p:cNvPr id="23" name="กล่องข้อความ 22"/>
          <p:cNvSpPr txBox="1"/>
          <p:nvPr/>
        </p:nvSpPr>
        <p:spPr>
          <a:xfrm>
            <a:off x="0" y="5989437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en-US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6535" y="5934670"/>
            <a:ext cx="442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ติดต่อและยื่นแบบแสดงรายการภาษีได้ที่</a:t>
            </a:r>
            <a:r>
              <a:rPr lang="th-TH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18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</a:t>
            </a:r>
          </a:p>
          <a:p>
            <a:r>
              <a:rPr lang="th-TH" sz="18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งานพัฒนาและจัดเก็บรายได้ กองคลังองค์การบริหารส่วนตำบลดอนดู่</a:t>
            </a:r>
          </a:p>
          <a:p>
            <a:r>
              <a:rPr lang="th-TH" sz="1800" b="1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ในวันและเวลาราชการ</a:t>
            </a:r>
            <a:endParaRPr lang="en-US" sz="1800" b="1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5" y="56831"/>
            <a:ext cx="1331371" cy="1325319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2357675" y="414446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องค์การบริหารส่วนตำบลดอนดู่ </a:t>
            </a:r>
            <a:endParaRPr lang="en-US" sz="4600" b="1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1198488" y="966346"/>
            <a:ext cx="768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B0F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00B0F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ประชาสัมพันธ์ภาษีป้าย ภาษีที่ดินและสิ่งปลูกสร้าง </a:t>
            </a:r>
            <a:r>
              <a:rPr lang="th-TH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ประจำปี 2568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0" y="2708920"/>
            <a:ext cx="4986293" cy="153888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400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</a:t>
            </a:r>
          </a:p>
          <a:p>
            <a:r>
              <a:rPr lang="th-TH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</a:t>
            </a:r>
            <a:r>
              <a:rPr lang="th-TH" b="1" dirty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ประกาศแจ้งรายการที่ดินและสิ่งปลูกสร้าง : ภายในเดือนมกราคม 2568</a:t>
            </a:r>
            <a:endParaRPr lang="en-US" b="1" dirty="0">
              <a:solidFill>
                <a:srgbClr val="0000FF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b="1" dirty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ประกาศราคาประเมินทุนทรัพย์            : ก่อนวันที่ 1 เมษายน 2568</a:t>
            </a:r>
            <a:endParaRPr lang="en-US" b="1" dirty="0">
              <a:solidFill>
                <a:srgbClr val="0000FF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b="1" dirty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แจ้งการประเมินภาษี                        : ภายใน เมษายน 2568</a:t>
            </a:r>
          </a:p>
          <a:p>
            <a:r>
              <a:rPr lang="th-TH" b="1" dirty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ชำระภาษี                                    : ภายใน มิถุนายน 2568</a:t>
            </a:r>
            <a:endParaRPr lang="en-US" b="1" dirty="0">
              <a:solidFill>
                <a:srgbClr val="0000FF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b="1" dirty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ผ่อนชำระภาษี                               : มิถุนายน – สิงหาคม 2568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0" y="4221088"/>
            <a:ext cx="5004048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ร้อยละ10 ของจำนวนภาษีค้างชำระ ก่อนได้รับหนังสือแจ้งเตือน</a:t>
            </a:r>
          </a:p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ร้อยละ20 ของจำนวนภาษีค้างชำระ ภายในเวลาที่กำหนดในหนังสือแจ้งเตือน</a:t>
            </a:r>
          </a:p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</a:t>
            </a:r>
            <a:r>
              <a:rPr lang="en-US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40 </a:t>
            </a:r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ของจำนวนภาษีค้างชำระ เกินเวลาที่กำหนดในหนังสือแจ้งเตือน</a:t>
            </a:r>
          </a:p>
          <a:p>
            <a:endParaRPr lang="th-TH" sz="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ร้อยละ1 ของจำนวนภาษีค้างชำระ </a:t>
            </a:r>
          </a:p>
          <a:p>
            <a:endParaRPr lang="th-TH" sz="1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9328" y="5641273"/>
            <a:ext cx="4994720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บทลงโทษ: เบี้ยปรับ, เงินเพิ่ม, อายัดทรัพย์สินและขายทอดตลาด ระงับ</a:t>
            </a:r>
            <a:r>
              <a:rPr lang="th-TH" sz="1600" dirty="0" err="1">
                <a:latin typeface="KodchiangUPC" panose="02020603050405020304" pitchFamily="18" charset="-34"/>
                <a:cs typeface="KodchiangUPC" panose="02020603050405020304" pitchFamily="18" charset="-34"/>
              </a:rPr>
              <a:t>การทำ</a:t>
            </a:r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นิติกรรมที่ดิน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5004049" y="2686268"/>
            <a:ext cx="4139952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</a:t>
            </a:r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ยื่นแบบแสดงรายการ</a:t>
            </a:r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ภ.ป.1</a:t>
            </a:r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: มกราคม – มีนาคม 2568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ชำระภาษี  : ภายใน 15 วัน นับแต่วันที่ได้รับแจ้งการประเมิน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เงินเพิ่ม    : 1.ไม่ยื่นแบบภายในเวลาที่กำหนด เสียเงินเพิ่ม 10</a:t>
            </a:r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% </a:t>
            </a:r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ของจำนวนเงินที่ต้องเสียภาษีป้าย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2.ไม่ชำระเงินภายใน 15 วัน นับแต่วันรับแจ้งประเมิน      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คิดเงินเพิ่ม 2% ต่อเดือน ของจำนวนเงินที่ต้องเสียภาษีป้าย</a:t>
            </a:r>
          </a:p>
          <a:p>
            <a:r>
              <a:rPr lang="th-TH" sz="1600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</a:t>
            </a: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 rotWithShape="1">
          <a:blip r:embed="rId5"/>
          <a:srcRect l="1617" t="49998" r="4641" b="4643"/>
          <a:stretch/>
        </p:blipFill>
        <p:spPr>
          <a:xfrm>
            <a:off x="5021971" y="4395271"/>
            <a:ext cx="4104276" cy="249879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850" y="3267773"/>
            <a:ext cx="1635088" cy="112749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632" y="4896671"/>
            <a:ext cx="837757" cy="84312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8"/>
          <a:srcRect l="5314" t="44674" r="18586"/>
          <a:stretch/>
        </p:blipFill>
        <p:spPr>
          <a:xfrm rot="21058405">
            <a:off x="3010672" y="5127720"/>
            <a:ext cx="850472" cy="580772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แผนผังลำดับงาน: บัตร 12"/>
          <p:cNvSpPr/>
          <p:nvPr/>
        </p:nvSpPr>
        <p:spPr>
          <a:xfrm>
            <a:off x="5004046" y="1692157"/>
            <a:ext cx="4139955" cy="1016763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509169" y="1756551"/>
            <a:ext cx="365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ผู้เสียภาษี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เจ้าของหรือผู้ครอบครองป้าย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465799" y="2012503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ภาษีป้าย</a:t>
            </a:r>
            <a:endParaRPr lang="en-US" sz="4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แผนผังลำดับงาน: บัตร 17"/>
          <p:cNvSpPr/>
          <p:nvPr/>
        </p:nvSpPr>
        <p:spPr>
          <a:xfrm>
            <a:off x="0" y="1691323"/>
            <a:ext cx="4986293" cy="101787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332576" y="1740592"/>
            <a:ext cx="477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ผู้เสียภาษี : เจ้าของที่ดิน/เจ้าของสิ่งปลูกสร้าง/เจ้าของห้องชุด</a:t>
            </a:r>
          </a:p>
          <a:p>
            <a:r>
              <a:rPr lang="th-TH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ผู้ครอบครองทรัพย์สินหรือผู้ที่ทำประโยชน์ในทรัพย์สินของรัฐ </a:t>
            </a: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1184888" y="2197169"/>
            <a:ext cx="319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ภาษีที่ดินและสิ่งปลูกสร้าง</a:t>
            </a:r>
            <a:endParaRPr lang="en-US" sz="3200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0" name="แผนผังลำดับงาน: ป้อนข้อมูลด้วยตนเอง 39"/>
          <p:cNvSpPr/>
          <p:nvPr/>
        </p:nvSpPr>
        <p:spPr>
          <a:xfrm rot="21172135">
            <a:off x="122458" y="4459962"/>
            <a:ext cx="783040" cy="289707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เบี้ยปรับ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1" name="แผนผังลำดับงาน: ป้อนข้อมูลด้วยตนเอง 40"/>
          <p:cNvSpPr/>
          <p:nvPr/>
        </p:nvSpPr>
        <p:spPr>
          <a:xfrm rot="20983129">
            <a:off x="190174" y="5234414"/>
            <a:ext cx="711032" cy="279627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เงินเพิ่ม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1393404" y="6398673"/>
            <a:ext cx="20543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C00000"/>
                </a:solidFill>
              </a:rPr>
              <a:t>โทร. 043-009711</a:t>
            </a:r>
            <a:endParaRPr lang="en-US" sz="3300" b="1" dirty="0">
              <a:solidFill>
                <a:srgbClr val="C00000"/>
              </a:solidFill>
            </a:endParaRP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9904" y="2195513"/>
            <a:ext cx="958682" cy="53475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2932995421"/>
              </p:ext>
            </p:extLst>
          </p:nvPr>
        </p:nvGraphicFramePr>
        <p:xfrm>
          <a:off x="4953977" y="4651008"/>
          <a:ext cx="4150410" cy="252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แผนผังลำดับงาน: สิ้นสุด 16"/>
          <p:cNvSpPr/>
          <p:nvPr/>
        </p:nvSpPr>
        <p:spPr>
          <a:xfrm>
            <a:off x="5173127" y="4432219"/>
            <a:ext cx="3712109" cy="338481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อัตราภาษีป้าย (บาท/500 ตร.ซม.)</a:t>
            </a: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1193" y="2226479"/>
            <a:ext cx="87867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31187"/>
      </p:ext>
    </p:extLst>
  </p:cSld>
  <p:clrMapOvr>
    <a:masterClrMapping/>
  </p:clrMapOvr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1336</TotalTime>
  <Words>401</Words>
  <Application>Microsoft Office PowerPoint</Application>
  <PresentationFormat>นำเสนอทางหน้าจอ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2" baseType="lpstr">
      <vt:lpstr>Calibri</vt:lpstr>
      <vt:lpstr>Century Gothic</vt:lpstr>
      <vt:lpstr>Cordia New</vt:lpstr>
      <vt:lpstr>DilleniaUPC</vt:lpstr>
      <vt:lpstr>JasmineUPC</vt:lpstr>
      <vt:lpstr>KodchiangUPC</vt:lpstr>
      <vt:lpstr>TH Kodchasal</vt:lpstr>
      <vt:lpstr>TH Mali Grade 6</vt:lpstr>
      <vt:lpstr>TH SarabunPSK</vt:lpstr>
      <vt:lpstr>Wingdings 3</vt:lpstr>
      <vt:lpstr>เส้นบาง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Admin</cp:lastModifiedBy>
  <cp:revision>184</cp:revision>
  <dcterms:created xsi:type="dcterms:W3CDTF">2020-10-22T06:21:09Z</dcterms:created>
  <dcterms:modified xsi:type="dcterms:W3CDTF">2024-11-21T03:35:41Z</dcterms:modified>
</cp:coreProperties>
</file>